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61" r:id="rId5"/>
    <p:sldId id="259" r:id="rId6"/>
    <p:sldId id="265" r:id="rId7"/>
    <p:sldId id="262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8" autoAdjust="0"/>
  </p:normalViewPr>
  <p:slideViewPr>
    <p:cSldViewPr>
      <p:cViewPr varScale="1">
        <p:scale>
          <a:sx n="74" d="100"/>
          <a:sy n="74" d="100"/>
        </p:scale>
        <p:origin x="-10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FA95-F7E0-45A6-8AE0-8C895BC90614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CEE2-93D0-4CAE-AA5A-8AAC7F8851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FA95-F7E0-45A6-8AE0-8C895BC90614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CEE2-93D0-4CAE-AA5A-8AAC7F8851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FA95-F7E0-45A6-8AE0-8C895BC90614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CEE2-93D0-4CAE-AA5A-8AAC7F8851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FA95-F7E0-45A6-8AE0-8C895BC90614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CEE2-93D0-4CAE-AA5A-8AAC7F8851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FA95-F7E0-45A6-8AE0-8C895BC90614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CEE2-93D0-4CAE-AA5A-8AAC7F8851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FA95-F7E0-45A6-8AE0-8C895BC90614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CEE2-93D0-4CAE-AA5A-8AAC7F8851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FA95-F7E0-45A6-8AE0-8C895BC90614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CEE2-93D0-4CAE-AA5A-8AAC7F8851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FA95-F7E0-45A6-8AE0-8C895BC90614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CEE2-93D0-4CAE-AA5A-8AAC7F8851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FA95-F7E0-45A6-8AE0-8C895BC90614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CEE2-93D0-4CAE-AA5A-8AAC7F8851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FA95-F7E0-45A6-8AE0-8C895BC90614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CEE2-93D0-4CAE-AA5A-8AAC7F8851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FA95-F7E0-45A6-8AE0-8C895BC90614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F57CEE2-93D0-4CAE-AA5A-8AAC7F8851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77DFA95-F7E0-45A6-8AE0-8C895BC90614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F57CEE2-93D0-4CAE-AA5A-8AAC7F88512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071546"/>
            <a:ext cx="7851648" cy="40005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i="1" dirty="0" smtClean="0"/>
              <a:t>Измерительные</a:t>
            </a:r>
            <a:r>
              <a:rPr lang="ru-RU" sz="6000" i="1" dirty="0" smtClean="0"/>
              <a:t> датчики </a:t>
            </a:r>
            <a:r>
              <a:rPr lang="ru-RU" sz="6000" i="1" dirty="0" smtClean="0"/>
              <a:t>для </a:t>
            </a:r>
            <a:r>
              <a:rPr lang="ru-RU" sz="6000" i="1" dirty="0" smtClean="0"/>
              <a:t>определения величины натяжения проката</a:t>
            </a:r>
            <a:endParaRPr lang="ru-RU" sz="6000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Характеристики МАД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Максимальная величина </a:t>
            </a:r>
            <a:r>
              <a:rPr lang="en-US" i="1" dirty="0" smtClean="0">
                <a:solidFill>
                  <a:schemeClr val="accent1">
                    <a:lumMod val="75000"/>
                  </a:schemeClr>
                </a:solidFill>
              </a:rPr>
              <a:t>P=20 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кН</a:t>
            </a:r>
            <a:endParaRPr lang="en-US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Нелинейность характеристик  - не более 0,5%</a:t>
            </a:r>
          </a:p>
          <a:p>
            <a:pPr>
              <a:lnSpc>
                <a:spcPct val="200000"/>
              </a:lnSpc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Выходное напряжение при полном усилии на датчик  - 3 В</a:t>
            </a:r>
          </a:p>
          <a:p>
            <a:pPr>
              <a:lnSpc>
                <a:spcPct val="200000"/>
              </a:lnSpc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выходная мощность одного датчика  - 4мВт</a:t>
            </a:r>
          </a:p>
          <a:p>
            <a:pPr>
              <a:lnSpc>
                <a:spcPct val="200000"/>
              </a:lnSpc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Гистерезис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6-клетевой стан холодной прокатки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Рисунок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928802"/>
            <a:ext cx="6715172" cy="4516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Участок готовой продукции металлопрокатного производства</a:t>
            </a:r>
            <a:endParaRPr lang="ru-RU" sz="4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2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928802"/>
            <a:ext cx="6643734" cy="4533988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214422"/>
            <a:ext cx="7772400" cy="4071966"/>
          </a:xfrm>
        </p:spPr>
        <p:txBody>
          <a:bodyPr/>
          <a:lstStyle/>
          <a:p>
            <a:pPr algn="ctr"/>
            <a:r>
              <a:rPr lang="ru-RU" sz="6000" i="1" dirty="0" smtClean="0"/>
              <a:t>Методы и устройства для измерения натяжения полосы</a:t>
            </a:r>
            <a:endParaRPr lang="ru-RU" sz="6000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Определение усилия натяжения полосы с помощью измерительного ролика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Безымянный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420" y="2428868"/>
            <a:ext cx="7662669" cy="34911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Вертикальная составляющая усилия, действующая на ролик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формула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2000240"/>
            <a:ext cx="5357849" cy="4289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сельсинных датчиков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50000"/>
              </a:lnSpc>
            </a:pP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Погрешности измерения – до 10-15%</a:t>
            </a:r>
          </a:p>
          <a:p>
            <a:pPr>
              <a:lnSpc>
                <a:spcPct val="250000"/>
              </a:lnSpc>
            </a:pP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 Динамические погрешности – до 20%</a:t>
            </a:r>
          </a:p>
          <a:p>
            <a:pPr>
              <a:lnSpc>
                <a:spcPct val="250000"/>
              </a:lnSpc>
            </a:pP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Ненадежность в эксплуатации</a:t>
            </a:r>
            <a:endParaRPr lang="ru-RU" sz="3200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</a:t>
            </a:r>
            <a:r>
              <a:rPr lang="ru-RU" sz="4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магнитоанизотропных</a:t>
            </a:r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датчиков (МАД)</a:t>
            </a:r>
            <a:endParaRPr lang="ru-RU" sz="4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3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2413801"/>
            <a:ext cx="7025259" cy="3444091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Преимущества </a:t>
            </a:r>
            <a:r>
              <a:rPr lang="ru-RU" sz="4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магнитоанизотропных</a:t>
            </a:r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датчиков</a:t>
            </a:r>
            <a:b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 сравнении с </a:t>
            </a:r>
            <a:r>
              <a:rPr lang="ru-RU" sz="2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сельстнными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датчиками)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50000"/>
              </a:lnSpc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Жесткость конструкции больше в несколько раз</a:t>
            </a:r>
          </a:p>
          <a:p>
            <a:pPr>
              <a:lnSpc>
                <a:spcPct val="250000"/>
              </a:lnSpc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Просты в эксплуатации</a:t>
            </a:r>
          </a:p>
          <a:p>
            <a:pPr>
              <a:lnSpc>
                <a:spcPct val="250000"/>
              </a:lnSpc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Точность измерения повышается до 1%</a:t>
            </a:r>
          </a:p>
          <a:p>
            <a:pPr>
              <a:lnSpc>
                <a:spcPct val="250000"/>
              </a:lnSpc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Минимальные потери на трение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86</TotalTime>
  <Words>109</Words>
  <Application>Microsoft Office PowerPoint</Application>
  <PresentationFormat>Экран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   Измерительные датчики для определения величины натяжения проката</vt:lpstr>
      <vt:lpstr>6-клетевой стан холодной прокатки</vt:lpstr>
      <vt:lpstr>Участок готовой продукции металлопрокатного производства</vt:lpstr>
      <vt:lpstr>Методы и устройства для измерения натяжения полосы</vt:lpstr>
      <vt:lpstr>Определение усилия натяжения полосы с помощью измерительного ролика</vt:lpstr>
      <vt:lpstr>Вертикальная составляющая усилия, действующая на ролик</vt:lpstr>
      <vt:lpstr>Применение сельсинных датчиков</vt:lpstr>
      <vt:lpstr>Применение магнитоанизотропных датчиков (МАД)</vt:lpstr>
      <vt:lpstr>Преимущества магнитоанизотропных датчиков (в сравнении с сельстнными датчиками)</vt:lpstr>
      <vt:lpstr>Характеристики МАД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Vlad</dc:creator>
  <cp:lastModifiedBy>Vlad</cp:lastModifiedBy>
  <cp:revision>9</cp:revision>
  <dcterms:created xsi:type="dcterms:W3CDTF">2010-04-25T16:52:06Z</dcterms:created>
  <dcterms:modified xsi:type="dcterms:W3CDTF">2010-04-25T19:40:55Z</dcterms:modified>
</cp:coreProperties>
</file>