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70" r:id="rId15"/>
    <p:sldId id="268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23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4C4BD19-2D2B-41C7-AF19-5FACECF9C12F}" type="datetimeFigureOut">
              <a:rPr lang="ru-RU" smtClean="0"/>
              <a:t>21.05.2010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B1C18A2-DBC9-4766-96CC-A815765B6C0F}" type="slidenum">
              <a:rPr lang="ru-RU" smtClean="0"/>
              <a:t>‹#›</a:t>
            </a:fld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4C4BD19-2D2B-41C7-AF19-5FACECF9C12F}" type="datetimeFigureOut">
              <a:rPr lang="ru-RU" smtClean="0"/>
              <a:t>21.05.2010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B1C18A2-DBC9-4766-96CC-A815765B6C0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4C4BD19-2D2B-41C7-AF19-5FACECF9C12F}" type="datetimeFigureOut">
              <a:rPr lang="ru-RU" smtClean="0"/>
              <a:t>21.05.2010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B1C18A2-DBC9-4766-96CC-A815765B6C0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4C4BD19-2D2B-41C7-AF19-5FACECF9C12F}" type="datetimeFigureOut">
              <a:rPr lang="ru-RU" smtClean="0"/>
              <a:t>21.05.2010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B1C18A2-DBC9-4766-96CC-A815765B6C0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4C4BD19-2D2B-41C7-AF19-5FACECF9C12F}" type="datetimeFigureOut">
              <a:rPr lang="ru-RU" smtClean="0"/>
              <a:t>21.05.2010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B1C18A2-DBC9-4766-96CC-A815765B6C0F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4C4BD19-2D2B-41C7-AF19-5FACECF9C12F}" type="datetimeFigureOut">
              <a:rPr lang="ru-RU" smtClean="0"/>
              <a:t>21.05.2010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B1C18A2-DBC9-4766-96CC-A815765B6C0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4C4BD19-2D2B-41C7-AF19-5FACECF9C12F}" type="datetimeFigureOut">
              <a:rPr lang="ru-RU" smtClean="0"/>
              <a:t>21.05.2010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B1C18A2-DBC9-4766-96CC-A815765B6C0F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4C4BD19-2D2B-41C7-AF19-5FACECF9C12F}" type="datetimeFigureOut">
              <a:rPr lang="ru-RU" smtClean="0"/>
              <a:t>21.05.2010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B1C18A2-DBC9-4766-96CC-A815765B6C0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4C4BD19-2D2B-41C7-AF19-5FACECF9C12F}" type="datetimeFigureOut">
              <a:rPr lang="ru-RU" smtClean="0"/>
              <a:t>21.05.2010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B1C18A2-DBC9-4766-96CC-A815765B6C0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4C4BD19-2D2B-41C7-AF19-5FACECF9C12F}" type="datetimeFigureOut">
              <a:rPr lang="ru-RU" smtClean="0"/>
              <a:t>21.05.2010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B1C18A2-DBC9-4766-96CC-A815765B6C0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64C4BD19-2D2B-41C7-AF19-5FACECF9C12F}" type="datetimeFigureOut">
              <a:rPr lang="ru-RU" smtClean="0"/>
              <a:t>21.05.2010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7B1C18A2-DBC9-4766-96CC-A815765B6C0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64C4BD19-2D2B-41C7-AF19-5FACECF9C12F}" type="datetimeFigureOut">
              <a:rPr lang="ru-RU" smtClean="0"/>
              <a:t>21.05.2010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7B1C18A2-DBC9-4766-96CC-A815765B6C0F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914400" y="3071810"/>
            <a:ext cx="7772400" cy="3246694"/>
          </a:xfrm>
        </p:spPr>
        <p:txBody>
          <a:bodyPr/>
          <a:lstStyle/>
          <a:p>
            <a:r>
              <a:rPr lang="ru-RU" sz="3200" b="0" dirty="0" smtClean="0"/>
              <a:t>Выполнил:     Очков А.А.  (Э5-62)</a:t>
            </a:r>
            <a:br>
              <a:rPr lang="ru-RU" sz="3200" b="0" dirty="0" smtClean="0"/>
            </a:br>
            <a:r>
              <a:rPr lang="ru-RU" sz="3200" b="0" dirty="0" smtClean="0"/>
              <a:t>преподаватель: Даниленко Ю.И.</a:t>
            </a:r>
            <a:endParaRPr lang="ru-RU" sz="3200" b="0" dirty="0"/>
          </a:p>
        </p:txBody>
      </p:sp>
      <p:sp>
        <p:nvSpPr>
          <p:cNvPr id="5" name="Содержимое 4"/>
          <p:cNvSpPr>
            <a:spLocks noGrp="1"/>
          </p:cNvSpPr>
          <p:nvPr>
            <p:ph type="subTitle" idx="1"/>
          </p:nvPr>
        </p:nvSpPr>
        <p:spPr>
          <a:xfrm>
            <a:off x="928662" y="285728"/>
            <a:ext cx="7772400" cy="1508760"/>
          </a:xfrm>
        </p:spPr>
        <p:txBody>
          <a:bodyPr/>
          <a:lstStyle/>
          <a:p>
            <a:r>
              <a:rPr lang="ru-RU" sz="2900" dirty="0" smtClean="0"/>
              <a:t>              </a:t>
            </a:r>
            <a:r>
              <a:rPr lang="ru-RU" sz="3900" dirty="0" smtClean="0">
                <a:solidFill>
                  <a:schemeClr val="accent6"/>
                </a:solidFill>
              </a:rPr>
              <a:t>Искусственный интеллект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5941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Содержимое 4" descr="cuda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5720" y="0"/>
            <a:ext cx="885828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285728"/>
            <a:ext cx="7772400" cy="842962"/>
          </a:xfrm>
        </p:spPr>
        <p:txBody>
          <a:bodyPr/>
          <a:lstStyle/>
          <a:p>
            <a:pPr algn="ctr"/>
            <a:r>
              <a:rPr lang="ru-RU" dirty="0" smtClean="0"/>
              <a:t>СКИФ Чебышёв</a:t>
            </a:r>
            <a:endParaRPr lang="ru-RU" dirty="0"/>
          </a:p>
        </p:txBody>
      </p:sp>
      <p:pic>
        <p:nvPicPr>
          <p:cNvPr id="4" name="Содержимое 3" descr="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95637" y="1428750"/>
            <a:ext cx="7409925" cy="49276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57222" y="0"/>
            <a:ext cx="1000132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57222" y="-714404"/>
            <a:ext cx="10072758" cy="735809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85784" y="0"/>
            <a:ext cx="10072758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1636" y="785794"/>
            <a:ext cx="3750562" cy="2498812"/>
          </a:xfrm>
          <a:prstGeom prst="rect">
            <a:avLst/>
          </a:prstGeom>
        </p:spPr>
      </p:pic>
      <p:pic>
        <p:nvPicPr>
          <p:cNvPr id="4" name="Рисунок 3" descr="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7422" y="3714752"/>
            <a:ext cx="3724284" cy="2481304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285728"/>
            <a:ext cx="7772400" cy="914400"/>
          </a:xfrm>
        </p:spPr>
        <p:txBody>
          <a:bodyPr/>
          <a:lstStyle/>
          <a:p>
            <a:pPr algn="ctr"/>
            <a:r>
              <a:rPr lang="ru-RU" dirty="0" smtClean="0"/>
              <a:t>Заключение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1142984"/>
            <a:ext cx="7772400" cy="5500726"/>
          </a:xfrm>
        </p:spPr>
        <p:txBody>
          <a:bodyPr>
            <a:normAutofit/>
          </a:bodyPr>
          <a:lstStyle/>
          <a:p>
            <a:r>
              <a:rPr lang="ru-RU" dirty="0" smtClean="0"/>
              <a:t>Сегодня искусственный интеллект – это обширная область исследований и разработок интеллектуальных систем, предназначенных для работы в трудно формализуемых областях деятельности человека, и для его развития предусмотрены все условия: как использование суперкомпьютеров, так и всевозможных новейших технологий от ведущих компьютерных фирм – производителей.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Введение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  <a:p>
            <a:endParaRPr lang="ru-RU" dirty="0" smtClean="0"/>
          </a:p>
          <a:p>
            <a:r>
              <a:rPr lang="ru-RU" dirty="0" smtClean="0"/>
              <a:t>Искусственный </a:t>
            </a:r>
            <a:r>
              <a:rPr lang="ru-RU" dirty="0"/>
              <a:t>интеллект- это раздел информатики, посвящённый моделированию интеллектуальной деятельности человека.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1130986"/>
          </a:xfrm>
        </p:spPr>
        <p:txBody>
          <a:bodyPr/>
          <a:lstStyle/>
          <a:p>
            <a:pPr algn="ctr"/>
            <a:r>
              <a:rPr lang="ru-RU" sz="3200" dirty="0" smtClean="0"/>
              <a:t>Прошлое, настоящее и будущее искусственного интеллекта.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500" dirty="0" smtClean="0"/>
              <a:t>Первую зафиксированную в истории попытку создания машины , моделирующей человеческий разум, связывают </a:t>
            </a:r>
            <a:r>
              <a:rPr lang="ru-RU" sz="2500" dirty="0" smtClean="0"/>
              <a:t> </a:t>
            </a:r>
            <a:r>
              <a:rPr lang="ru-RU" sz="2500" dirty="0" smtClean="0"/>
              <a:t>с именем </a:t>
            </a:r>
            <a:r>
              <a:rPr lang="ru-RU" sz="2500" dirty="0" smtClean="0"/>
              <a:t> </a:t>
            </a:r>
            <a:r>
              <a:rPr lang="ru-RU" sz="2500" dirty="0" smtClean="0"/>
              <a:t>, изобретателя </a:t>
            </a:r>
            <a:r>
              <a:rPr lang="ru-RU" sz="2500" dirty="0" err="1" smtClean="0"/>
              <a:t>Раймунда</a:t>
            </a:r>
            <a:r>
              <a:rPr lang="ru-RU" sz="2500" dirty="0" smtClean="0"/>
              <a:t> </a:t>
            </a:r>
            <a:r>
              <a:rPr lang="ru-RU" sz="2500" dirty="0" err="1" smtClean="0"/>
              <a:t>Луллия</a:t>
            </a:r>
            <a:r>
              <a:rPr lang="ru-RU" sz="2500" dirty="0" smtClean="0"/>
              <a:t>.</a:t>
            </a:r>
          </a:p>
          <a:p>
            <a:endParaRPr lang="ru-RU" sz="2500" dirty="0"/>
          </a:p>
        </p:txBody>
      </p:sp>
      <p:pic>
        <p:nvPicPr>
          <p:cNvPr id="4" name="Рисунок 3" descr="Ramon_Llul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64" y="3571876"/>
            <a:ext cx="2928957" cy="30003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1773928"/>
          </a:xfrm>
        </p:spPr>
        <p:txBody>
          <a:bodyPr/>
          <a:lstStyle/>
          <a:p>
            <a:pPr algn="ctr"/>
            <a:r>
              <a:rPr lang="ru-RU" sz="3200" dirty="0" err="1" smtClean="0">
                <a:solidFill>
                  <a:schemeClr val="tx1"/>
                </a:solidFill>
              </a:rPr>
              <a:t>Луллий</a:t>
            </a:r>
            <a:r>
              <a:rPr lang="ru-RU" sz="3200" dirty="0" smtClean="0">
                <a:solidFill>
                  <a:schemeClr val="tx1"/>
                </a:solidFill>
              </a:rPr>
              <a:t> </a:t>
            </a:r>
            <a:r>
              <a:rPr lang="ru-RU" sz="3200" dirty="0" smtClean="0">
                <a:solidFill>
                  <a:schemeClr val="tx1"/>
                </a:solidFill>
              </a:rPr>
              <a:t>сконструировал машину , состоявшую из системы кругов , имевших возможность вращаться</a:t>
            </a:r>
            <a:r>
              <a:rPr lang="ru-RU" dirty="0" smtClean="0">
                <a:solidFill>
                  <a:schemeClr val="tx1"/>
                </a:solidFill>
              </a:rPr>
              <a:t>. 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5" name="Содержимое 4" descr="Ramon_Llull_-_Ars_Magna_Fig_1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71736" y="2643182"/>
            <a:ext cx="3929090" cy="385604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914400" y="466344"/>
            <a:ext cx="7772400" cy="89095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1214422"/>
            <a:ext cx="7772400" cy="5141138"/>
          </a:xfrm>
        </p:spPr>
        <p:txBody>
          <a:bodyPr/>
          <a:lstStyle/>
          <a:p>
            <a:r>
              <a:rPr lang="ru-RU" dirty="0" smtClean="0"/>
              <a:t> </a:t>
            </a:r>
            <a:r>
              <a:rPr lang="ru-RU" sz="3700" dirty="0" smtClean="0"/>
              <a:t>В 40-х годах 20 века </a:t>
            </a:r>
            <a:r>
              <a:rPr lang="ru-RU" sz="3700" dirty="0" smtClean="0"/>
              <a:t>произошло </a:t>
            </a:r>
            <a:r>
              <a:rPr lang="ru-RU" sz="3700" dirty="0" smtClean="0"/>
              <a:t>выделение искусственного интеллекта в самостоятельное научное направление. </a:t>
            </a:r>
            <a:endParaRPr lang="ru-RU" sz="3700" dirty="0" smtClean="0"/>
          </a:p>
          <a:p>
            <a:r>
              <a:rPr lang="ru-RU" sz="3700" dirty="0" smtClean="0"/>
              <a:t>Термин </a:t>
            </a:r>
            <a:r>
              <a:rPr lang="ru-RU" sz="3700" dirty="0" smtClean="0"/>
              <a:t>“искусственный интеллект” был предложен на в 1956 </a:t>
            </a:r>
            <a:endParaRPr lang="ru-RU" sz="37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914400" y="1714488"/>
            <a:ext cx="7772400" cy="4857784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Искусственный интеллект делится на 2 направления: нейрокибернетику и кибернетику </a:t>
            </a:r>
            <a:r>
              <a:rPr lang="en-US" dirty="0" smtClean="0">
                <a:solidFill>
                  <a:schemeClr val="tx1"/>
                </a:solidFill>
              </a:rPr>
              <a:t>“</a:t>
            </a:r>
            <a:r>
              <a:rPr lang="ru-RU" dirty="0" smtClean="0">
                <a:solidFill>
                  <a:schemeClr val="tx1"/>
                </a:solidFill>
              </a:rPr>
              <a:t>чёрного ящика</a:t>
            </a:r>
            <a:r>
              <a:rPr lang="en-US" dirty="0" smtClean="0">
                <a:solidFill>
                  <a:schemeClr val="tx1"/>
                </a:solidFill>
              </a:rPr>
              <a:t>”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Нейрокибернетика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914400" y="2571744"/>
            <a:ext cx="7772400" cy="3783816"/>
          </a:xfrm>
        </p:spPr>
        <p:txBody>
          <a:bodyPr>
            <a:normAutofit/>
          </a:bodyPr>
          <a:lstStyle/>
          <a:p>
            <a:r>
              <a:rPr lang="ru-RU" sz="3500" dirty="0" smtClean="0"/>
              <a:t>Основная идея </a:t>
            </a:r>
            <a:r>
              <a:rPr lang="ru-RU" sz="3500" dirty="0" smtClean="0"/>
              <a:t>: </a:t>
            </a:r>
            <a:r>
              <a:rPr lang="ru-RU" sz="3500" dirty="0" smtClean="0"/>
              <a:t>“Единственный объект, способный мыслить – человеческий мозг. ”</a:t>
            </a:r>
            <a:endParaRPr lang="ru-RU" sz="35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Кибернетика </a:t>
            </a:r>
            <a:r>
              <a:rPr lang="en-US" dirty="0" smtClean="0"/>
              <a:t>“</a:t>
            </a:r>
            <a:r>
              <a:rPr lang="ru-RU" dirty="0" smtClean="0"/>
              <a:t>чёрного ящика</a:t>
            </a:r>
            <a:r>
              <a:rPr lang="en-US" dirty="0" smtClean="0"/>
              <a:t>”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2714620"/>
            <a:ext cx="7772400" cy="3640940"/>
          </a:xfrm>
        </p:spPr>
        <p:txBody>
          <a:bodyPr/>
          <a:lstStyle/>
          <a:p>
            <a:r>
              <a:rPr lang="ru-RU" dirty="0" smtClean="0"/>
              <a:t>Это направление искусственного интеллекта ориентировано на поиски алгоритмов решения интеллектуальных задач с использованием существующих компьютеров независимо от их аппаратной базы.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Модели мышления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2571744"/>
            <a:ext cx="7772400" cy="3783816"/>
          </a:xfrm>
        </p:spPr>
        <p:txBody>
          <a:bodyPr/>
          <a:lstStyle/>
          <a:p>
            <a:r>
              <a:rPr lang="ru-RU" dirty="0" smtClean="0"/>
              <a:t> </a:t>
            </a:r>
            <a:r>
              <a:rPr lang="ru-RU" sz="3500" dirty="0" smtClean="0"/>
              <a:t>Модель лабиринтного поиска</a:t>
            </a:r>
          </a:p>
          <a:p>
            <a:r>
              <a:rPr lang="ru-RU" sz="3500" dirty="0" smtClean="0"/>
              <a:t> Эвристика</a:t>
            </a:r>
          </a:p>
          <a:p>
            <a:r>
              <a:rPr lang="ru-RU" sz="3500" dirty="0" smtClean="0"/>
              <a:t> Эволюционное моделирование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84</TotalTime>
  <Words>206</Words>
  <Application>Microsoft Office PowerPoint</Application>
  <PresentationFormat>Экран (4:3)</PresentationFormat>
  <Paragraphs>23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Метро</vt:lpstr>
      <vt:lpstr>Выполнил:     Очков А.А.  (Э5-62) преподаватель: Даниленко Ю.И.</vt:lpstr>
      <vt:lpstr>Введение</vt:lpstr>
      <vt:lpstr>Прошлое, настоящее и будущее искусственного интеллекта.</vt:lpstr>
      <vt:lpstr>Луллий сконструировал машину , состоявшую из системы кругов , имевших возможность вращаться. </vt:lpstr>
      <vt:lpstr>Слайд 5</vt:lpstr>
      <vt:lpstr>Искусственный интеллект делится на 2 направления: нейрокибернетику и кибернетику “чёрного ящика”</vt:lpstr>
      <vt:lpstr>Нейрокибернетика</vt:lpstr>
      <vt:lpstr>Кибернетика “чёрного ящика”</vt:lpstr>
      <vt:lpstr>Модели мышления</vt:lpstr>
      <vt:lpstr>Слайд 10</vt:lpstr>
      <vt:lpstr>СКИФ Чебышёв</vt:lpstr>
      <vt:lpstr>Слайд 12</vt:lpstr>
      <vt:lpstr>Слайд 13</vt:lpstr>
      <vt:lpstr>Слайд 14</vt:lpstr>
      <vt:lpstr>Слайд 15</vt:lpstr>
      <vt:lpstr>Заключение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Выполнил:     Очков А.А.  (Э5-62) преподаватель: Даниленко Ю.И.</dc:title>
  <dc:creator>WIN7XP</dc:creator>
  <cp:lastModifiedBy>WIN7XP</cp:lastModifiedBy>
  <cp:revision>9</cp:revision>
  <dcterms:created xsi:type="dcterms:W3CDTF">2010-05-20T20:57:24Z</dcterms:created>
  <dcterms:modified xsi:type="dcterms:W3CDTF">2010-05-20T22:22:04Z</dcterms:modified>
</cp:coreProperties>
</file>